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Oswald" panose="020B0604020202020204" charset="0"/>
      <p:regular r:id="rId21"/>
      <p:bold r:id="rId22"/>
    </p:embeddedFont>
    <p:embeddedFont>
      <p:font typeface="Averag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27" autoAdjust="0"/>
  </p:normalViewPr>
  <p:slideViewPr>
    <p:cSldViewPr snapToGrid="0">
      <p:cViewPr varScale="1">
        <p:scale>
          <a:sx n="96" d="100"/>
          <a:sy n="96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This picture is an output of one of the labs. The task of this lab is to have students draw an American flag using nested for-loops.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Here’s a short gameplay demonstration of a game similar to the original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A prototype for a maze game with multiple levels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This shows a possibility for alternate gameplay from the procedural api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Schedule and time management is very important because it helps us keep track of where we are.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Weekly meetings and reports -- Team collaboration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Implement API code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Test and refine the API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Make changes according to Feedback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In this project, we used Java programming language.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For the IDE, I used Eclipse and Holden used Intellij.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We used Github for the source control.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We based most of our communication on slack.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And we created a shared folder on Google Drive use it to store for reports, schedule, and other shared files.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The purpose of the project is to design an educational tool in the form of a game API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In the project, we developed a procedural API based on the source code of an existing game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We created reference materials for the procedural api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We designed and create the introductory computer science lessons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This project is part of an effort to bring programming education to younger generations of students.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The solutions are that...We want something simple;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We want to simplify the code, so we need to replace the object-oriented interface with a procedural interface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We also limit user exposure to callback functions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/>
              <a:t>Only buildGame() and updateGame()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The idea is that..For example, get rid of the object-oriented “new” keyword; and the “dot” to reduce complexity of user-written code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g"/><Relationship Id="rId4" Type="http://schemas.openxmlformats.org/officeDocument/2006/relationships/hyperlink" Target="http://youtube.com/v/VK5vh7XyMR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hyperlink" Target="http://youtube.com/v/jRd8bEFgw-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179725" y="2692475"/>
            <a:ext cx="7407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-12" y="-6"/>
            <a:ext cx="91440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5140900" y="325700"/>
            <a:ext cx="3024300" cy="15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Educational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Game API 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707750" y="2860325"/>
            <a:ext cx="2721900" cy="1894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Advisor: Kelvin Sung</a:t>
            </a:r>
          </a:p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Sponsor: Rob Nash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Presenters: </a:t>
            </a:r>
          </a:p>
          <a:p>
            <a:pPr marL="457200" lvl="0" indent="0" algn="l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Vuochly (Nin) Ky</a:t>
            </a:r>
          </a:p>
          <a:p>
            <a:pPr marL="457200" lvl="0" indent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Holden Woelfl</a:t>
            </a:r>
          </a:p>
          <a:p>
            <a:pPr lvl="0" algn="l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lvl="0" algn="l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114800" lvl="0" indent="0" algn="l">
              <a:spcBef>
                <a:spcPts val="0"/>
              </a:spcBef>
              <a:buNone/>
            </a:pPr>
            <a:r>
              <a:rPr lang="en"/>
              <a:t>     Teaching Materials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4832400" y="1152474"/>
            <a:ext cx="3999900" cy="3737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</a:rPr>
              <a:t>Labs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To teach computer science concepts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9 labs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Intended for novice users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Include lesson instructions for each lab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46" y="1155549"/>
            <a:ext cx="4522574" cy="27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3762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450" y="1434475"/>
            <a:ext cx="5113299" cy="32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114800" lvl="0" indent="0" algn="l" rtl="0">
              <a:spcBef>
                <a:spcPts val="0"/>
              </a:spcBef>
              <a:buNone/>
            </a:pPr>
            <a:r>
              <a:rPr lang="en"/>
              <a:t>     Teaching Materials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Procedural API Demo Game</a:t>
            </a:r>
          </a:p>
        </p:txBody>
      </p:sp>
      <p:sp>
        <p:nvSpPr>
          <p:cNvPr id="158" name="Shape 158" descr="I created this video with the YouTube Video Editor (http://www.youtube.com/editor)" title="DyeHard Game Demo_1">
            <a:hlinkClick r:id="rId4"/>
          </p:cNvPr>
          <p:cNvSpPr/>
          <p:nvPr/>
        </p:nvSpPr>
        <p:spPr>
          <a:xfrm>
            <a:off x="2286000" y="66922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 Maze Game</a:t>
            </a:r>
          </a:p>
        </p:txBody>
      </p:sp>
      <p:sp>
        <p:nvSpPr>
          <p:cNvPr id="165" name="Shape 165" descr="I created this video with the YouTube Video Editor (http://www.youtube.com/editor)" title="DyeHard Game Demo_2">
            <a:hlinkClick r:id="rId4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 Encountered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283000" cy="353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Understanding inherited codebase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Incomplete documentation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Needed bug fixes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Creating workarounds for esoteric behavior and implementations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Designing an effective educational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Learned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3000" cy="37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New tool -- Eclipse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Game Library Production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Team collaboration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Schedule and time management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Code documentations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Testing interface from user’s perspective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Used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2929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Java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Eclipse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Intellij Idea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Github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Slack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Google Drive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l="19354" r="16237"/>
          <a:stretch/>
        </p:blipFill>
        <p:spPr>
          <a:xfrm>
            <a:off x="3305274" y="1034649"/>
            <a:ext cx="1924675" cy="17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312" y="1937700"/>
            <a:ext cx="886474" cy="8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5471324" y="1034649"/>
            <a:ext cx="3285275" cy="787200"/>
            <a:chOff x="5991899" y="653649"/>
            <a:chExt cx="3285275" cy="787200"/>
          </a:xfrm>
        </p:grpSpPr>
        <p:sp>
          <p:nvSpPr>
            <p:cNvPr id="190" name="Shape 190"/>
            <p:cNvSpPr/>
            <p:nvPr/>
          </p:nvSpPr>
          <p:spPr>
            <a:xfrm>
              <a:off x="6002975" y="655450"/>
              <a:ext cx="3274200" cy="7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91" name="Shape 1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91899" y="653649"/>
              <a:ext cx="3283176" cy="771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500" y="2941811"/>
            <a:ext cx="886449" cy="8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1324" y="2940024"/>
            <a:ext cx="886450" cy="8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1562" y="19377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Acknowledgement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3000" cy="18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</a:rPr>
              <a:t>Kelvin Sung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</a:rPr>
              <a:t>Rob Nash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</a:rPr>
              <a:t>Janet McDaniel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474" y="3487125"/>
            <a:ext cx="6165046" cy="93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1410425"/>
            <a:ext cx="8520600" cy="1216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2771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Overview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</a:rPr>
              <a:t>Design a tool for teaching computer science concepts based on a game API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</a:rPr>
              <a:t>Develop a procedural API based on the source code of an existing game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</a:rPr>
              <a:t>Reference materials for the API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</a:rPr>
              <a:t>Introductory computer science lessons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</a:rPr>
              <a:t>Part of an effort to bring CS to younger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Reach out and engage kids in programming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Teach them programming concepts using video game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Original Dye Hard game library is too complex for novice programmers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A simplified interface is needed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0" y="3047199"/>
            <a:ext cx="4146449" cy="18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149" y="82399"/>
            <a:ext cx="4150999" cy="3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Dye Hard Original API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Written by other students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Object-oriented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Event-driven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Complex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125" y="2238600"/>
            <a:ext cx="4223525" cy="26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our solution?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850" y="2141250"/>
            <a:ext cx="7429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Dye Hard Procedural API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385600" y="1113237"/>
            <a:ext cx="4522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Simplify the user-facing code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750" y="1681187"/>
            <a:ext cx="4522486" cy="15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600" y="3931300"/>
            <a:ext cx="4522475" cy="685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14450" y="3444950"/>
            <a:ext cx="8315100" cy="5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Wrap object-oriented code in library of procedural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Dye Hard Procedural API -- the idea...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4294967295"/>
          </p:nvPr>
        </p:nvSpPr>
        <p:spPr>
          <a:xfrm>
            <a:off x="362750" y="1329925"/>
            <a:ext cx="2532900" cy="68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Object-Oriented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4294967295"/>
          </p:nvPr>
        </p:nvSpPr>
        <p:spPr>
          <a:xfrm>
            <a:off x="5228275" y="1329925"/>
            <a:ext cx="1650000" cy="68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Functional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355075" y="2068612"/>
            <a:ext cx="3794100" cy="92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Hero hero = </a:t>
            </a:r>
            <a:r>
              <a:rPr lang="en" sz="2400">
                <a:highlight>
                  <a:srgbClr val="FFFF00"/>
                </a:highlight>
              </a:rPr>
              <a:t>new</a:t>
            </a:r>
            <a:r>
              <a:rPr lang="en" sz="2400"/>
              <a:t> Hero();</a:t>
            </a:r>
          </a:p>
        </p:txBody>
      </p:sp>
      <p:sp>
        <p:nvSpPr>
          <p:cNvPr id="113" name="Shape 113"/>
          <p:cNvSpPr/>
          <p:nvPr/>
        </p:nvSpPr>
        <p:spPr>
          <a:xfrm>
            <a:off x="5230525" y="2068600"/>
            <a:ext cx="3601200" cy="92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apiStartHero();</a:t>
            </a:r>
          </a:p>
        </p:txBody>
      </p:sp>
      <p:sp>
        <p:nvSpPr>
          <p:cNvPr id="114" name="Shape 114"/>
          <p:cNvSpPr/>
          <p:nvPr/>
        </p:nvSpPr>
        <p:spPr>
          <a:xfrm>
            <a:off x="355075" y="3215225"/>
            <a:ext cx="3905700" cy="92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hero.currentWeapon.fire();</a:t>
            </a:r>
          </a:p>
        </p:txBody>
      </p:sp>
      <p:sp>
        <p:nvSpPr>
          <p:cNvPr id="115" name="Shape 115"/>
          <p:cNvSpPr/>
          <p:nvPr/>
        </p:nvSpPr>
        <p:spPr>
          <a:xfrm>
            <a:off x="5230525" y="3177112"/>
            <a:ext cx="3601200" cy="92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apiHeroFirePaint();</a:t>
            </a:r>
          </a:p>
        </p:txBody>
      </p:sp>
      <p:sp>
        <p:nvSpPr>
          <p:cNvPr id="116" name="Shape 116"/>
          <p:cNvSpPr/>
          <p:nvPr/>
        </p:nvSpPr>
        <p:spPr>
          <a:xfrm>
            <a:off x="1080329" y="3833659"/>
            <a:ext cx="121800" cy="162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249550" y="3833659"/>
            <a:ext cx="121800" cy="162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88900" y="1127025"/>
            <a:ext cx="3999900" cy="366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</a:rPr>
              <a:t>Demos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Intended for experienced users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Highlight and introduce how to work with API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</a:rPr>
              <a:t>6 demos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23" y="805503"/>
            <a:ext cx="3794725" cy="23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249" y="2438025"/>
            <a:ext cx="3970650" cy="25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 Materials for the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 Materials for the API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44146"/>
          <a:stretch/>
        </p:blipFill>
        <p:spPr>
          <a:xfrm>
            <a:off x="113775" y="3688825"/>
            <a:ext cx="2762250" cy="13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575" y="0"/>
            <a:ext cx="3752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124" y="890575"/>
            <a:ext cx="4486599" cy="27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579</Words>
  <Application>Microsoft Office PowerPoint</Application>
  <PresentationFormat>On-screen Show (16:9)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Oswald</vt:lpstr>
      <vt:lpstr>Average</vt:lpstr>
      <vt:lpstr>slate</vt:lpstr>
      <vt:lpstr>Educational  Game API </vt:lpstr>
      <vt:lpstr>Project Overview</vt:lpstr>
      <vt:lpstr>Problems</vt:lpstr>
      <vt:lpstr>Dye Hard Original API</vt:lpstr>
      <vt:lpstr>What is our solution?</vt:lpstr>
      <vt:lpstr>Dye Hard Procedural API</vt:lpstr>
      <vt:lpstr>Dye Hard Procedural API -- the idea...</vt:lpstr>
      <vt:lpstr>Reference Materials for the API</vt:lpstr>
      <vt:lpstr>Reference Materials for the API</vt:lpstr>
      <vt:lpstr>     Teaching Materials</vt:lpstr>
      <vt:lpstr>     Teaching Materials</vt:lpstr>
      <vt:lpstr>PowerPoint Presentation</vt:lpstr>
      <vt:lpstr>PowerPoint Presentation</vt:lpstr>
      <vt:lpstr>Challenges Encountered</vt:lpstr>
      <vt:lpstr>What We Have Learned</vt:lpstr>
      <vt:lpstr>Tools Used</vt:lpstr>
      <vt:lpstr>Acknowledgement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 Game API </dc:title>
  <dc:creator>vuochnin</dc:creator>
  <cp:lastModifiedBy>vuochnin</cp:lastModifiedBy>
  <cp:revision>2</cp:revision>
  <dcterms:modified xsi:type="dcterms:W3CDTF">2016-08-23T22:28:12Z</dcterms:modified>
</cp:coreProperties>
</file>